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9" r:id="rId4"/>
    <p:sldId id="294" r:id="rId5"/>
    <p:sldId id="300" r:id="rId6"/>
    <p:sldId id="296" r:id="rId7"/>
    <p:sldId id="297" r:id="rId8"/>
    <p:sldId id="299" r:id="rId9"/>
    <p:sldId id="298" r:id="rId10"/>
    <p:sldId id="301" r:id="rId11"/>
    <p:sldId id="30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0237" autoAdjust="0"/>
  </p:normalViewPr>
  <p:slideViewPr>
    <p:cSldViewPr snapToGrid="0">
      <p:cViewPr varScale="1">
        <p:scale>
          <a:sx n="90" d="100"/>
          <a:sy n="90" d="100"/>
        </p:scale>
        <p:origin x="-75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288A-585C-4EAB-A005-3FBFF2DB1EAE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CE83-C642-4DB8-98BC-C4EBD495386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7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8016-8826-4E5E-981B-ADD7888587F1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2715-36CA-4BCD-BE66-0511A98DBB88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DD40-FB90-4DB4-9601-D2A7BE6D271C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248AAB1C-6AF8-462F-AFC1-F1F0762FFEE0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D64-B1CD-496A-837A-0415254AE70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77CC-7BBF-4842-8629-10DAA90A7E7D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BB6-48EA-4594-81C8-88750B95382C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729E2D2-2F1C-4722-8287-F0813AA6D1E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BP2013N2</a:t>
            </a:r>
          </a:p>
          <a:p>
            <a:r>
              <a:rPr lang="en-GB" smtClean="0"/>
              <a:t>InfoLunch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729-1DEC-4D99-BF7F-048B0581EF23}" type="datetime1">
              <a:rPr lang="de-DE" smtClean="0"/>
              <a:t>02.06.2014</a:t>
            </a:fld>
            <a:endParaRPr lang="en-US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</a:t>
            </a:r>
            <a:r>
              <a:rPr lang="en-US" dirty="0" err="1" smtClean="0"/>
              <a:t>proxie</a:t>
            </a:r>
            <a:r>
              <a:rPr lang="en-US" dirty="0" smtClean="0"/>
              <a:t>.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</a:t>
            </a:r>
            <a:r>
              <a:rPr lang="en-US" dirty="0" smtClean="0"/>
              <a:t>are private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9E3D-8DEF-433D-B2A9-A534FA0183C3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29EF-E404-4241-804C-EEEBF1F03CBF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84B8-65CA-4289-97BD-1DF3E2D29EC3}" type="datetime1">
              <a:rPr lang="de-DE" smtClean="0"/>
              <a:t>02.06.2014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7A35-996B-4B71-9BF8-64AB28C273C5}" type="datetime1">
              <a:rPr lang="de-DE" smtClean="0"/>
              <a:t>02.06.2014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hook: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Add two new job to the JobQueue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PublishTitleChanges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PublishAllChanges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82D9-3F6D-40C5-8417-758094439D53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DA9F-EF0D-43EE-858A-6EEEEBD1B935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4E89-C1A0-4455-A9F7-C780B83C935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Export-XML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 but at most y changes</a:t>
            </a:r>
          </a:p>
          <a:p>
            <a:pPr marL="0" indent="0">
              <a:buNone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For deletions, we export the log-entry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66DF-994A-4D93-998C-0586F9BC6CDA}" type="datetime1">
              <a:rPr lang="de-DE" smtClean="0"/>
              <a:t>02.06.2014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568-DA16-4843-889F-DF0174810FE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335</Words>
  <Application>Microsoft Office PowerPoint</Application>
  <PresentationFormat>Custom</PresentationFormat>
  <Paragraphs>100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powerpoint_hpi_cgs_wide</vt:lpstr>
      <vt:lpstr>Wikidata.lib</vt:lpstr>
      <vt:lpstr>Agenda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Deployment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154</cp:revision>
  <dcterms:created xsi:type="dcterms:W3CDTF">2014-01-22T15:15:36Z</dcterms:created>
  <dcterms:modified xsi:type="dcterms:W3CDTF">2014-06-02T15:50:51Z</dcterms:modified>
</cp:coreProperties>
</file>